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D6B6-F4AC-4CB7-93C0-555D0129501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6A01-1F27-4C2B-BEDC-3C9F706F63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ionisation enthal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:\Users\sns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C:\Users\sns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04800"/>
            <a:ext cx="8807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ns\Desktop\Electron+Gain+Enthalpy+(ΔegH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838200"/>
            <a:ext cx="711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ns\Desktop\main-qimg-31fd23a8e88078d629e4c248e89105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ns\Desktop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169" y="457200"/>
            <a:ext cx="7277631" cy="5621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ns\Desktop\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457200"/>
            <a:ext cx="7762502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ns\Desktop\unnam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400" y="381000"/>
            <a:ext cx="771423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sns\Desktop\Ionisation-enethaly-of-alumini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733800"/>
            <a:ext cx="5638800" cy="2666454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762000"/>
            <a:ext cx="5562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228600"/>
            <a:ext cx="5410200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IONISATION ENTHALPY OF Mg AND Al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ns\Desktop\TM_ioni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1390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Image result for ionisation enthal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C:\Users\sns\Desktop\ieshto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324600" cy="2297565"/>
          </a:xfrm>
          <a:prstGeom prst="rect">
            <a:avLst/>
          </a:prstGeom>
          <a:noFill/>
        </p:spPr>
      </p:pic>
      <p:pic>
        <p:nvPicPr>
          <p:cNvPr id="19461" name="Picture 5" descr="C:\Users\sns\Desktop\maxresdefaul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8382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ns\Desktop\fig13-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42417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ns\Desktop\main-qimg-51e75632030c4ce3c99a15e550632f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6400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C:\Users\sns\Desktop\2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3082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sns</cp:lastModifiedBy>
  <cp:revision>5</cp:revision>
  <dcterms:created xsi:type="dcterms:W3CDTF">2019-08-19T04:57:01Z</dcterms:created>
  <dcterms:modified xsi:type="dcterms:W3CDTF">2019-08-19T05:45:53Z</dcterms:modified>
</cp:coreProperties>
</file>